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VAMOS TRABALHAR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Por Jesus alegres, trabalhando, </a:t>
            </a:r>
          </a:p>
          <a:p>
            <a:r>
              <a:rPr lang="pt-BR" sz="4000" dirty="0"/>
              <a:t>Sempre prontos para obedecer</a:t>
            </a:r>
          </a:p>
          <a:p>
            <a:r>
              <a:rPr lang="pt-BR" sz="4000" dirty="0"/>
              <a:t>Ao que Deus na Bíblia nos ordena, </a:t>
            </a:r>
          </a:p>
          <a:p>
            <a:r>
              <a:rPr lang="pt-BR" sz="4000" dirty="0"/>
              <a:t>Diligentes, sempre com </a:t>
            </a:r>
            <a:r>
              <a:rPr lang="pt-BR" sz="4300" dirty="0"/>
              <a:t>prazer.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7736CE-0F52-4755-9C0A-9EB8307649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pelo Mestre </a:t>
            </a:r>
          </a:p>
          <a:p>
            <a:r>
              <a:rPr lang="pt-BR" dirty="0"/>
              <a:t>Vamos trabalhar, </a:t>
            </a:r>
          </a:p>
          <a:p>
            <a:r>
              <a:rPr lang="pt-BR" dirty="0"/>
              <a:t>vamos trabalhar! </a:t>
            </a:r>
          </a:p>
          <a:p>
            <a:r>
              <a:rPr lang="pt-BR" dirty="0"/>
              <a:t>À Sua causa, nossas </a:t>
            </a:r>
          </a:p>
          <a:p>
            <a:r>
              <a:rPr lang="pt-BR" dirty="0"/>
              <a:t>forças dedicar.</a:t>
            </a:r>
          </a:p>
        </p:txBody>
      </p:sp>
    </p:spTree>
    <p:extLst>
      <p:ext uri="{BB962C8B-B14F-4D97-AF65-F5344CB8AC3E}">
        <p14:creationId xmlns:p14="http://schemas.microsoft.com/office/powerpoint/2010/main" val="334738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Com prazer a história contaremos </a:t>
            </a:r>
          </a:p>
          <a:p>
            <a:r>
              <a:rPr lang="pt-BR" dirty="0"/>
              <a:t>Desse amor com que Jesus amou</a:t>
            </a:r>
          </a:p>
          <a:p>
            <a:r>
              <a:rPr lang="pt-BR" dirty="0"/>
              <a:t>Nosso mundo, mau e pervertido, </a:t>
            </a:r>
          </a:p>
          <a:p>
            <a:r>
              <a:rPr lang="pt-BR" dirty="0"/>
              <a:t>Pelo qual Seu sangue derramou. </a:t>
            </a:r>
          </a:p>
        </p:txBody>
      </p:sp>
    </p:spTree>
    <p:extLst>
      <p:ext uri="{BB962C8B-B14F-4D97-AF65-F5344CB8AC3E}">
        <p14:creationId xmlns:p14="http://schemas.microsoft.com/office/powerpoint/2010/main" val="238640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7736CE-0F52-4755-9C0A-9EB8307649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pelo Mestre </a:t>
            </a:r>
          </a:p>
          <a:p>
            <a:r>
              <a:rPr lang="pt-BR" dirty="0"/>
              <a:t>Vamos trabalhar, </a:t>
            </a:r>
          </a:p>
          <a:p>
            <a:r>
              <a:rPr lang="pt-BR" dirty="0"/>
              <a:t>vamos trabalhar! </a:t>
            </a:r>
          </a:p>
          <a:p>
            <a:r>
              <a:rPr lang="pt-BR" dirty="0"/>
              <a:t>À Sua causa, nossas </a:t>
            </a:r>
          </a:p>
          <a:p>
            <a:r>
              <a:rPr lang="pt-BR" dirty="0"/>
              <a:t>forças dedicar.</a:t>
            </a:r>
          </a:p>
        </p:txBody>
      </p:sp>
    </p:spTree>
    <p:extLst>
      <p:ext uri="{BB962C8B-B14F-4D97-AF65-F5344CB8AC3E}">
        <p14:creationId xmlns:p14="http://schemas.microsoft.com/office/powerpoint/2010/main" val="1880849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Seguiremos, pois, ao nosso Mestre, </a:t>
            </a:r>
          </a:p>
          <a:p>
            <a:r>
              <a:rPr lang="pt-BR" dirty="0"/>
              <a:t>Sempre andando como Ele andou, </a:t>
            </a:r>
          </a:p>
          <a:p>
            <a:r>
              <a:rPr lang="pt-BR" dirty="0"/>
              <a:t>conduzindo os pródigos Àquele </a:t>
            </a:r>
          </a:p>
          <a:p>
            <a:r>
              <a:rPr lang="pt-BR" dirty="0"/>
              <a:t>Que os seus vis pecados expiou.</a:t>
            </a:r>
          </a:p>
        </p:txBody>
      </p:sp>
    </p:spTree>
    <p:extLst>
      <p:ext uri="{BB962C8B-B14F-4D97-AF65-F5344CB8AC3E}">
        <p14:creationId xmlns:p14="http://schemas.microsoft.com/office/powerpoint/2010/main" val="2775630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7736CE-0F52-4755-9C0A-9EB8307649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pelo Mestre </a:t>
            </a:r>
          </a:p>
          <a:p>
            <a:r>
              <a:rPr lang="pt-BR" dirty="0"/>
              <a:t>Vamos trabalhar, </a:t>
            </a:r>
          </a:p>
          <a:p>
            <a:r>
              <a:rPr lang="pt-BR" dirty="0"/>
              <a:t>vamos trabalhar! </a:t>
            </a:r>
          </a:p>
          <a:p>
            <a:r>
              <a:rPr lang="pt-BR" dirty="0"/>
              <a:t>À Sua causa, nossas </a:t>
            </a:r>
          </a:p>
          <a:p>
            <a:r>
              <a:rPr lang="pt-BR" dirty="0"/>
              <a:t>forças dedicar.</a:t>
            </a:r>
          </a:p>
        </p:txBody>
      </p:sp>
    </p:spTree>
    <p:extLst>
      <p:ext uri="{BB962C8B-B14F-4D97-AF65-F5344CB8AC3E}">
        <p14:creationId xmlns:p14="http://schemas.microsoft.com/office/powerpoint/2010/main" val="2201330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</TotalTime>
  <Words>148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VAMOS TRABALHAR</vt:lpstr>
      <vt:lpstr>VAMOS TRABALHAR</vt:lpstr>
      <vt:lpstr>VAMOS TRABALHAR</vt:lpstr>
      <vt:lpstr>VAMOS TRABALHAR</vt:lpstr>
      <vt:lpstr>VAMOS TRABALHAR</vt:lpstr>
      <vt:lpstr>VAMOS TRABALHAR</vt:lpstr>
      <vt:lpstr>VAMOS TRABALHAR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2019-06-12T22:29:12Z</dcterms:modified>
</cp:coreProperties>
</file>

<file path=docProps/thumbnail.jpeg>
</file>